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4" r:id="rId4"/>
  </p:sldMasterIdLst>
  <p:sldIdLst>
    <p:sldId id="256" r:id="rId5"/>
    <p:sldId id="257" r:id="rId6"/>
    <p:sldId id="272" r:id="rId7"/>
    <p:sldId id="273" r:id="rId8"/>
    <p:sldId id="261" r:id="rId9"/>
    <p:sldId id="263" r:id="rId10"/>
    <p:sldId id="270" r:id="rId11"/>
    <p:sldId id="271" r:id="rId12"/>
    <p:sldId id="27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A7F29C-28B6-4DB8-A35C-2B6ECBD82CAB}" v="24" dt="2021-03-01T15:24:38.583"/>
    <p1510:client id="{269F39FE-A4B0-466B-A33F-982E2ABB904B}" v="62" dt="2021-03-01T15:19:34.7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idi Thaysen Højberg" userId="S::hth@edu.khs.dk::5bd504ea-4bc5-4ed1-8d3e-f80a8672e06f" providerId="AD" clId="Web-{10A7F29C-28B6-4DB8-A35C-2B6ECBD82CAB}"/>
    <pc:docChg chg="modSld">
      <pc:chgData name="Heidi Thaysen Højberg" userId="S::hth@edu.khs.dk::5bd504ea-4bc5-4ed1-8d3e-f80a8672e06f" providerId="AD" clId="Web-{10A7F29C-28B6-4DB8-A35C-2B6ECBD82CAB}" dt="2021-03-01T15:24:37.489" v="11" actId="20577"/>
      <pc:docMkLst>
        <pc:docMk/>
      </pc:docMkLst>
      <pc:sldChg chg="modSp">
        <pc:chgData name="Heidi Thaysen Højberg" userId="S::hth@edu.khs.dk::5bd504ea-4bc5-4ed1-8d3e-f80a8672e06f" providerId="AD" clId="Web-{10A7F29C-28B6-4DB8-A35C-2B6ECBD82CAB}" dt="2021-03-01T15:24:37.489" v="11" actId="20577"/>
        <pc:sldMkLst>
          <pc:docMk/>
          <pc:sldMk cId="3791908707" sldId="274"/>
        </pc:sldMkLst>
        <pc:spChg chg="mod">
          <ac:chgData name="Heidi Thaysen Højberg" userId="S::hth@edu.khs.dk::5bd504ea-4bc5-4ed1-8d3e-f80a8672e06f" providerId="AD" clId="Web-{10A7F29C-28B6-4DB8-A35C-2B6ECBD82CAB}" dt="2021-03-01T15:24:37.489" v="11" actId="20577"/>
          <ac:spMkLst>
            <pc:docMk/>
            <pc:sldMk cId="3791908707" sldId="274"/>
            <ac:spMk id="3" creationId="{00000000-0000-0000-0000-000000000000}"/>
          </ac:spMkLst>
        </pc:spChg>
      </pc:sldChg>
    </pc:docChg>
  </pc:docChgLst>
  <pc:docChgLst>
    <pc:chgData name="Heidi Thaysen Højberg" userId="S::hth@edu.khs.dk::5bd504ea-4bc5-4ed1-8d3e-f80a8672e06f" providerId="AD" clId="Web-{269F39FE-A4B0-466B-A33F-982E2ABB904B}"/>
    <pc:docChg chg="modSld">
      <pc:chgData name="Heidi Thaysen Højberg" userId="S::hth@edu.khs.dk::5bd504ea-4bc5-4ed1-8d3e-f80a8672e06f" providerId="AD" clId="Web-{269F39FE-A4B0-466B-A33F-982E2ABB904B}" dt="2021-03-01T15:19:34.788" v="41" actId="20577"/>
      <pc:docMkLst>
        <pc:docMk/>
      </pc:docMkLst>
      <pc:sldChg chg="modSp">
        <pc:chgData name="Heidi Thaysen Højberg" userId="S::hth@edu.khs.dk::5bd504ea-4bc5-4ed1-8d3e-f80a8672e06f" providerId="AD" clId="Web-{269F39FE-A4B0-466B-A33F-982E2ABB904B}" dt="2021-03-01T15:19:34.788" v="41" actId="20577"/>
        <pc:sldMkLst>
          <pc:docMk/>
          <pc:sldMk cId="3791908707" sldId="274"/>
        </pc:sldMkLst>
        <pc:spChg chg="mod">
          <ac:chgData name="Heidi Thaysen Højberg" userId="S::hth@edu.khs.dk::5bd504ea-4bc5-4ed1-8d3e-f80a8672e06f" providerId="AD" clId="Web-{269F39FE-A4B0-466B-A33F-982E2ABB904B}" dt="2021-03-01T15:19:34.788" v="41" actId="20577"/>
          <ac:spMkLst>
            <pc:docMk/>
            <pc:sldMk cId="3791908707" sldId="274"/>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da-DK"/>
              <a:t>Klik for at redigere i master</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1160EA64-D806-43AC-9DF2-F8C432F32B4C}" type="datetimeFigureOut">
              <a:rPr lang="en-US" smtClean="0"/>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8A7A6979-0714-4377-B894-6BE4C2D6E202}" type="slidenum">
              <a:rPr lang="en-US" smtClean="0"/>
              <a:pPr/>
              <a:t>‹nr.›</a:t>
            </a:fld>
            <a:endParaRPr lang="en-US" dirty="0"/>
          </a:p>
        </p:txBody>
      </p:sp>
    </p:spTree>
    <p:extLst>
      <p:ext uri="{BB962C8B-B14F-4D97-AF65-F5344CB8AC3E}">
        <p14:creationId xmlns:p14="http://schemas.microsoft.com/office/powerpoint/2010/main" val="2066142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k billede med billedteks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da-DK"/>
              <a:t>Klik for at redigere i master</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5" name="Date Placeholder 4"/>
          <p:cNvSpPr>
            <a:spLocks noGrp="1"/>
          </p:cNvSpPr>
          <p:nvPr>
            <p:ph type="dt" sz="half" idx="10"/>
          </p:nvPr>
        </p:nvSpPr>
        <p:spPr/>
        <p:txBody>
          <a:bodyPr/>
          <a:lstStyle/>
          <a:p>
            <a:fld id="{1160EA64-D806-43AC-9DF2-F8C432F32B4C}" type="datetimeFigureOut">
              <a:rPr lang="en-US" smtClean="0"/>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8A7A6979-0714-4377-B894-6BE4C2D6E202}" type="slidenum">
              <a:rPr lang="en-US" smtClean="0"/>
              <a:pPr/>
              <a:t>‹nr.›</a:t>
            </a:fld>
            <a:endParaRPr lang="en-US" dirty="0"/>
          </a:p>
        </p:txBody>
      </p:sp>
    </p:spTree>
    <p:extLst>
      <p:ext uri="{BB962C8B-B14F-4D97-AF65-F5344CB8AC3E}">
        <p14:creationId xmlns:p14="http://schemas.microsoft.com/office/powerpoint/2010/main" val="106050612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g billedteks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da-DK"/>
              <a:t>Klik for at redigere i master</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5" name="Date Placeholder 4"/>
          <p:cNvSpPr>
            <a:spLocks noGrp="1"/>
          </p:cNvSpPr>
          <p:nvPr>
            <p:ph type="dt" sz="half" idx="10"/>
          </p:nvPr>
        </p:nvSpPr>
        <p:spPr/>
        <p:txBody>
          <a:bodyPr/>
          <a:lstStyle/>
          <a:p>
            <a:fld id="{1160EA64-D806-43AC-9DF2-F8C432F32B4C}" type="datetimeFigureOut">
              <a:rPr lang="en-US" smtClean="0"/>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8A7A6979-0714-4377-B894-6BE4C2D6E202}" type="slidenum">
              <a:rPr lang="en-US" smtClean="0"/>
              <a:pPr/>
              <a:t>‹nr.›</a:t>
            </a:fld>
            <a:endParaRPr lang="en-US" dirty="0"/>
          </a:p>
        </p:txBody>
      </p:sp>
    </p:spTree>
    <p:extLst>
      <p:ext uri="{BB962C8B-B14F-4D97-AF65-F5344CB8AC3E}">
        <p14:creationId xmlns:p14="http://schemas.microsoft.com/office/powerpoint/2010/main" val="297553711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illedteks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da-DK"/>
              <a:t>Klik for at redigere i master</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5" name="Date Placeholder 4"/>
          <p:cNvSpPr>
            <a:spLocks noGrp="1"/>
          </p:cNvSpPr>
          <p:nvPr>
            <p:ph type="dt" sz="half" idx="10"/>
          </p:nvPr>
        </p:nvSpPr>
        <p:spPr/>
        <p:txBody>
          <a:bodyPr/>
          <a:lstStyle/>
          <a:p>
            <a:fld id="{1160EA64-D806-43AC-9DF2-F8C432F32B4C}" type="datetimeFigureOut">
              <a:rPr lang="en-US" smtClean="0"/>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8A7A6979-0714-4377-B894-6BE4C2D6E202}" type="slidenum">
              <a:rPr lang="en-US" smtClean="0"/>
              <a:pPr/>
              <a:t>‹nr.›</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7327410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da-DK"/>
              <a:t>Klik for at redigere i master</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5" name="Date Placeholder 4"/>
          <p:cNvSpPr>
            <a:spLocks noGrp="1"/>
          </p:cNvSpPr>
          <p:nvPr>
            <p:ph type="dt" sz="half" idx="10"/>
          </p:nvPr>
        </p:nvSpPr>
        <p:spPr/>
        <p:txBody>
          <a:bodyPr/>
          <a:lstStyle/>
          <a:p>
            <a:fld id="{1160EA64-D806-43AC-9DF2-F8C432F32B4C}" type="datetimeFigureOut">
              <a:rPr lang="en-US" smtClean="0"/>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8A7A6979-0714-4377-B894-6BE4C2D6E202}" type="slidenum">
              <a:rPr lang="en-US" smtClean="0"/>
              <a:pPr/>
              <a:t>‹nr.›</a:t>
            </a:fld>
            <a:endParaRPr lang="en-US" dirty="0"/>
          </a:p>
        </p:txBody>
      </p:sp>
    </p:spTree>
    <p:extLst>
      <p:ext uri="{BB962C8B-B14F-4D97-AF65-F5344CB8AC3E}">
        <p14:creationId xmlns:p14="http://schemas.microsoft.com/office/powerpoint/2010/main" val="428166193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nner">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da-DK"/>
              <a:t>Klik for at redigere i master</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typografien i masterens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typografien i masterens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typografien i masterens</a:t>
            </a:r>
          </a:p>
        </p:txBody>
      </p:sp>
      <p:sp>
        <p:nvSpPr>
          <p:cNvPr id="3" name="Date Placeholder 2"/>
          <p:cNvSpPr>
            <a:spLocks noGrp="1"/>
          </p:cNvSpPr>
          <p:nvPr>
            <p:ph type="dt" sz="half" idx="10"/>
          </p:nvPr>
        </p:nvSpPr>
        <p:spPr/>
        <p:txBody>
          <a:bodyPr/>
          <a:lstStyle/>
          <a:p>
            <a:fld id="{1160EA64-D806-43AC-9DF2-F8C432F32B4C}" type="datetimeFigureOut">
              <a:rPr lang="en-US" smtClean="0"/>
              <a:t>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pPr/>
              <a:t>‹nr.›</a:t>
            </a:fld>
            <a:endParaRPr lang="en-US" dirty="0"/>
          </a:p>
        </p:txBody>
      </p:sp>
    </p:spTree>
    <p:extLst>
      <p:ext uri="{BB962C8B-B14F-4D97-AF65-F5344CB8AC3E}">
        <p14:creationId xmlns:p14="http://schemas.microsoft.com/office/powerpoint/2010/main" val="368734582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onner med billed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da-DK"/>
              <a:t>Klik for at redigere i master</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a:t>Klik på ikonet for at tilføje et billede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typografien i masterens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a:t>Klik på ikonet for at tilføje et billede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typografien i masterens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a:t>Klik på ikonet for at tilføje et billede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typografien i masterens</a:t>
            </a:r>
          </a:p>
        </p:txBody>
      </p:sp>
      <p:sp>
        <p:nvSpPr>
          <p:cNvPr id="3" name="Date Placeholder 2"/>
          <p:cNvSpPr>
            <a:spLocks noGrp="1"/>
          </p:cNvSpPr>
          <p:nvPr>
            <p:ph type="dt" sz="half" idx="10"/>
          </p:nvPr>
        </p:nvSpPr>
        <p:spPr/>
        <p:txBody>
          <a:bodyPr/>
          <a:lstStyle/>
          <a:p>
            <a:fld id="{1160EA64-D806-43AC-9DF2-F8C432F32B4C}" type="datetimeFigureOut">
              <a:rPr lang="en-US" smtClean="0"/>
              <a:t>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pPr/>
              <a:t>‹nr.›</a:t>
            </a:fld>
            <a:endParaRPr lang="en-US" dirty="0"/>
          </a:p>
        </p:txBody>
      </p:sp>
    </p:spTree>
    <p:extLst>
      <p:ext uri="{BB962C8B-B14F-4D97-AF65-F5344CB8AC3E}">
        <p14:creationId xmlns:p14="http://schemas.microsoft.com/office/powerpoint/2010/main" val="3671213912"/>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da-DK"/>
              <a:t>Klik for at redigere i master</a:t>
            </a:r>
            <a:endParaRPr lang="en-US" dirty="0"/>
          </a:p>
        </p:txBody>
      </p:sp>
      <p:sp>
        <p:nvSpPr>
          <p:cNvPr id="3" name="Vertical Text Placeholder 2"/>
          <p:cNvSpPr>
            <a:spLocks noGrp="1"/>
          </p:cNvSpPr>
          <p:nvPr>
            <p:ph type="body" orient="vert" idx="1"/>
          </p:nvPr>
        </p:nvSpPr>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‹nr.›</a:t>
            </a:fld>
            <a:endParaRPr lang="en-US" dirty="0"/>
          </a:p>
        </p:txBody>
      </p:sp>
    </p:spTree>
    <p:extLst>
      <p:ext uri="{BB962C8B-B14F-4D97-AF65-F5344CB8AC3E}">
        <p14:creationId xmlns:p14="http://schemas.microsoft.com/office/powerpoint/2010/main" val="2784187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da-DK"/>
              <a:t>Klik for at redigere i master</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7C6F52A-A82B-47A2-A83A-8C4C91F2D59F}" type="datetimeFigureOut">
              <a:rPr lang="en-US" smtClean="0"/>
              <a:t>3/1/2021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8A7A6979-0714-4377-B894-6BE4C2D6E202}" type="slidenum">
              <a:rPr lang="en-US" smtClean="0"/>
              <a:t>‹nr.›</a:t>
            </a:fld>
            <a:endParaRPr lang="en-US" dirty="0"/>
          </a:p>
        </p:txBody>
      </p:sp>
    </p:spTree>
    <p:extLst>
      <p:ext uri="{BB962C8B-B14F-4D97-AF65-F5344CB8AC3E}">
        <p14:creationId xmlns:p14="http://schemas.microsoft.com/office/powerpoint/2010/main" val="172562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a-DK"/>
              <a:t>Klik for at redigere i master</a:t>
            </a:r>
            <a:endParaRPr lang="en-US" dirty="0"/>
          </a:p>
        </p:txBody>
      </p:sp>
      <p:sp>
        <p:nvSpPr>
          <p:cNvPr id="3" name="Content Placeholder 2"/>
          <p:cNvSpPr>
            <a:spLocks noGrp="1"/>
          </p:cNvSpPr>
          <p:nvPr>
            <p:ph idx="1"/>
          </p:nvPr>
        </p:nvSpPr>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F070A7B3-6521-4DCA-87E5-044747A908C1}" type="datetimeFigureOut">
              <a:rPr lang="en-US" smtClean="0"/>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‹nr.›</a:t>
            </a:fld>
            <a:endParaRPr lang="en-US" dirty="0"/>
          </a:p>
        </p:txBody>
      </p:sp>
    </p:spTree>
    <p:extLst>
      <p:ext uri="{BB962C8B-B14F-4D97-AF65-F5344CB8AC3E}">
        <p14:creationId xmlns:p14="http://schemas.microsoft.com/office/powerpoint/2010/main" val="2237698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da-DK"/>
              <a:t>Klik for at redigere i master</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Rediger typografien i masterens</a:t>
            </a:r>
          </a:p>
        </p:txBody>
      </p:sp>
      <p:sp>
        <p:nvSpPr>
          <p:cNvPr id="4" name="Date Placeholder 3"/>
          <p:cNvSpPr>
            <a:spLocks noGrp="1"/>
          </p:cNvSpPr>
          <p:nvPr>
            <p:ph type="dt" sz="half" idx="10"/>
          </p:nvPr>
        </p:nvSpPr>
        <p:spPr/>
        <p:txBody>
          <a:bodyPr/>
          <a:lstStyle/>
          <a:p>
            <a:fld id="{1160EA64-D806-43AC-9DF2-F8C432F32B4C}" type="datetimeFigureOut">
              <a:rPr lang="en-US" smtClean="0"/>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8A7A6979-0714-4377-B894-6BE4C2D6E202}" type="slidenum">
              <a:rPr lang="en-US" smtClean="0"/>
              <a:pPr/>
              <a:t>‹nr.›</a:t>
            </a:fld>
            <a:endParaRPr lang="en-US" dirty="0"/>
          </a:p>
        </p:txBody>
      </p:sp>
    </p:spTree>
    <p:extLst>
      <p:ext uri="{BB962C8B-B14F-4D97-AF65-F5344CB8AC3E}">
        <p14:creationId xmlns:p14="http://schemas.microsoft.com/office/powerpoint/2010/main" val="3385515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a-DK"/>
              <a:t>Klik for at redigere i master</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AB134690-1557-4C89-A502-4959FE7FAD70}" type="datetimeFigureOut">
              <a:rPr lang="en-US" smtClean="0"/>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‹nr.›</a:t>
            </a:fld>
            <a:endParaRPr lang="en-US" dirty="0"/>
          </a:p>
        </p:txBody>
      </p:sp>
    </p:spTree>
    <p:extLst>
      <p:ext uri="{BB962C8B-B14F-4D97-AF65-F5344CB8AC3E}">
        <p14:creationId xmlns:p14="http://schemas.microsoft.com/office/powerpoint/2010/main" val="2694949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da-DK"/>
              <a:t>Klik for at redigere i master</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4" name="Content Placeholder 3"/>
          <p:cNvSpPr>
            <a:spLocks noGrp="1"/>
          </p:cNvSpPr>
          <p:nvPr>
            <p:ph sz="half" idx="2"/>
          </p:nvPr>
        </p:nvSpPr>
        <p:spPr>
          <a:xfrm>
            <a:off x="680322" y="3030008"/>
            <a:ext cx="4698355" cy="2906179"/>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6" name="Content Placeholder 5"/>
          <p:cNvSpPr>
            <a:spLocks noGrp="1"/>
          </p:cNvSpPr>
          <p:nvPr>
            <p:ph sz="quarter" idx="4"/>
          </p:nvPr>
        </p:nvSpPr>
        <p:spPr>
          <a:xfrm>
            <a:off x="5594123" y="3030008"/>
            <a:ext cx="4700059" cy="2906179"/>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4F7D4976-E339-4826-83B7-FBD03F55ECF8}" type="datetimeFigureOut">
              <a:rPr lang="en-US" smtClean="0"/>
              <a:t>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‹nr.›</a:t>
            </a:fld>
            <a:endParaRPr lang="en-US" dirty="0"/>
          </a:p>
        </p:txBody>
      </p:sp>
    </p:spTree>
    <p:extLst>
      <p:ext uri="{BB962C8B-B14F-4D97-AF65-F5344CB8AC3E}">
        <p14:creationId xmlns:p14="http://schemas.microsoft.com/office/powerpoint/2010/main" val="1774637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a-DK"/>
              <a:t>Klik for at redigere i master</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‹nr.›</a:t>
            </a:fld>
            <a:endParaRPr lang="en-US" dirty="0"/>
          </a:p>
        </p:txBody>
      </p:sp>
    </p:spTree>
    <p:extLst>
      <p:ext uri="{BB962C8B-B14F-4D97-AF65-F5344CB8AC3E}">
        <p14:creationId xmlns:p14="http://schemas.microsoft.com/office/powerpoint/2010/main" val="322937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C278504F-A551-4DE0-9316-4DCD1D8CC752}" type="datetimeFigureOut">
              <a:rPr lang="en-US" smtClean="0"/>
              <a:t>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‹nr.›</a:t>
            </a:fld>
            <a:endParaRPr lang="en-US" dirty="0"/>
          </a:p>
        </p:txBody>
      </p:sp>
    </p:spTree>
    <p:extLst>
      <p:ext uri="{BB962C8B-B14F-4D97-AF65-F5344CB8AC3E}">
        <p14:creationId xmlns:p14="http://schemas.microsoft.com/office/powerpoint/2010/main" val="3163333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da-DK"/>
              <a:t>Klik for at redigere i master</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5" name="Date Placeholder 4"/>
          <p:cNvSpPr>
            <a:spLocks noGrp="1"/>
          </p:cNvSpPr>
          <p:nvPr>
            <p:ph type="dt" sz="half" idx="10"/>
          </p:nvPr>
        </p:nvSpPr>
        <p:spPr/>
        <p:txBody>
          <a:bodyPr/>
          <a:lstStyle/>
          <a:p>
            <a:fld id="{1160EA64-D806-43AC-9DF2-F8C432F32B4C}" type="datetimeFigureOut">
              <a:rPr lang="en-US" smtClean="0"/>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pPr/>
              <a:t>‹nr.›</a:t>
            </a:fld>
            <a:endParaRPr lang="en-US" dirty="0"/>
          </a:p>
        </p:txBody>
      </p:sp>
    </p:spTree>
    <p:extLst>
      <p:ext uri="{BB962C8B-B14F-4D97-AF65-F5344CB8AC3E}">
        <p14:creationId xmlns:p14="http://schemas.microsoft.com/office/powerpoint/2010/main" val="2348290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da-DK"/>
              <a:t>Klik for at redigere i master</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5" name="Date Placeholder 4"/>
          <p:cNvSpPr>
            <a:spLocks noGrp="1"/>
          </p:cNvSpPr>
          <p:nvPr>
            <p:ph type="dt" sz="half" idx="10"/>
          </p:nvPr>
        </p:nvSpPr>
        <p:spPr/>
        <p:txBody>
          <a:bodyPr/>
          <a:lstStyle/>
          <a:p>
            <a:fld id="{1160EA64-D806-43AC-9DF2-F8C432F32B4C}" type="datetimeFigureOut">
              <a:rPr lang="en-US" smtClean="0"/>
              <a:pPr/>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pPr/>
              <a:t>‹nr.›</a:t>
            </a:fld>
            <a:endParaRPr lang="en-US" dirty="0"/>
          </a:p>
        </p:txBody>
      </p:sp>
    </p:spTree>
    <p:extLst>
      <p:ext uri="{BB962C8B-B14F-4D97-AF65-F5344CB8AC3E}">
        <p14:creationId xmlns:p14="http://schemas.microsoft.com/office/powerpoint/2010/main" val="126832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da-DK"/>
              <a:t>Klik for at redigere i master</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160EA64-D806-43AC-9DF2-F8C432F32B4C}" type="datetimeFigureOut">
              <a:rPr lang="en-US" smtClean="0"/>
              <a:t>3/1/2021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8A7A6979-0714-4377-B894-6BE4C2D6E202}" type="slidenum">
              <a:rPr lang="en-US" smtClean="0"/>
              <a:pPr/>
              <a:t>‹nr.›</a:t>
            </a:fld>
            <a:endParaRPr lang="en-US" dirty="0"/>
          </a:p>
        </p:txBody>
      </p:sp>
    </p:spTree>
    <p:extLst>
      <p:ext uri="{BB962C8B-B14F-4D97-AF65-F5344CB8AC3E}">
        <p14:creationId xmlns:p14="http://schemas.microsoft.com/office/powerpoint/2010/main" val="4042541033"/>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hhxguiden.systime.dk/index.php?id=142&amp;L=0#c31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hhxguiden.systime.dk/index.php?id=211&amp;L=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ctr"/>
            <a:r>
              <a:rPr lang="da-DK" dirty="0"/>
              <a:t>Fokus på rapportgenren SO5</a:t>
            </a:r>
          </a:p>
        </p:txBody>
      </p:sp>
      <p:sp>
        <p:nvSpPr>
          <p:cNvPr id="3" name="Undertitel 2"/>
          <p:cNvSpPr>
            <a:spLocks noGrp="1"/>
          </p:cNvSpPr>
          <p:nvPr>
            <p:ph type="subTitle" idx="1"/>
          </p:nvPr>
        </p:nvSpPr>
        <p:spPr/>
        <p:txBody>
          <a:bodyPr>
            <a:normAutofit fontScale="92500" lnSpcReduction="10000"/>
          </a:bodyPr>
          <a:lstStyle/>
          <a:p>
            <a:r>
              <a:rPr lang="da-DK" dirty="0"/>
              <a:t>Den nationale fortælling</a:t>
            </a:r>
          </a:p>
          <a:p>
            <a:r>
              <a:rPr lang="da-DK" dirty="0"/>
              <a:t>SO5 (DHO) – 2.g.</a:t>
            </a:r>
          </a:p>
          <a:p>
            <a:r>
              <a:rPr lang="da-DK" dirty="0"/>
              <a:t>Køge Handelsgymnasium</a:t>
            </a:r>
          </a:p>
        </p:txBody>
      </p:sp>
    </p:spTree>
    <p:extLst>
      <p:ext uri="{BB962C8B-B14F-4D97-AF65-F5344CB8AC3E}">
        <p14:creationId xmlns:p14="http://schemas.microsoft.com/office/powerpoint/2010/main" val="2217925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1. Modul fredag den 5/3: </a:t>
            </a:r>
            <a:br>
              <a:rPr lang="da-DK" dirty="0"/>
            </a:br>
            <a:r>
              <a:rPr lang="da-DK" dirty="0"/>
              <a:t>Gennemgang af rapportgenren</a:t>
            </a:r>
          </a:p>
        </p:txBody>
      </p:sp>
      <p:sp>
        <p:nvSpPr>
          <p:cNvPr id="3" name="Pladsholder til indhold 2"/>
          <p:cNvSpPr>
            <a:spLocks noGrp="1"/>
          </p:cNvSpPr>
          <p:nvPr>
            <p:ph idx="1"/>
          </p:nvPr>
        </p:nvSpPr>
        <p:spPr>
          <a:xfrm>
            <a:off x="680321" y="2336873"/>
            <a:ext cx="9613861" cy="4128582"/>
          </a:xfrm>
        </p:spPr>
        <p:txBody>
          <a:bodyPr>
            <a:normAutofit lnSpcReduction="10000"/>
          </a:bodyPr>
          <a:lstStyle/>
          <a:p>
            <a:pPr marL="0" indent="0">
              <a:buNone/>
            </a:pPr>
            <a:endParaRPr lang="da-DK" dirty="0"/>
          </a:p>
          <a:p>
            <a:r>
              <a:rPr lang="da-DK" dirty="0"/>
              <a:t>Tale om og præsentation af rapportgenren</a:t>
            </a:r>
          </a:p>
          <a:p>
            <a:r>
              <a:rPr lang="da-DK" dirty="0"/>
              <a:t>Introduktion til Hhx og studieområdet; herunder tværfaglighed - se link:</a:t>
            </a:r>
          </a:p>
          <a:p>
            <a:pPr marL="0" indent="0">
              <a:buNone/>
            </a:pPr>
            <a:r>
              <a:rPr lang="da-DK" dirty="0"/>
              <a:t> </a:t>
            </a:r>
            <a:r>
              <a:rPr lang="da-DK" dirty="0">
                <a:hlinkClick r:id="rId2"/>
              </a:rPr>
              <a:t>https://hhxguiden.systime.dk/index.php?id=142&amp;L=0#c310</a:t>
            </a:r>
            <a:r>
              <a:rPr lang="da-DK" dirty="0"/>
              <a:t> </a:t>
            </a:r>
          </a:p>
          <a:p>
            <a:r>
              <a:rPr lang="da-DK" dirty="0"/>
              <a:t>Formalia</a:t>
            </a:r>
          </a:p>
          <a:p>
            <a:r>
              <a:rPr lang="da-DK" dirty="0"/>
              <a:t>Lærernes rette-ark til SO5 </a:t>
            </a:r>
          </a:p>
          <a:p>
            <a:r>
              <a:rPr lang="da-DK" dirty="0"/>
              <a:t>Refleksionsøvelse</a:t>
            </a:r>
          </a:p>
          <a:p>
            <a:r>
              <a:rPr lang="da-DK" dirty="0"/>
              <a:t>Vores mål med dette modul er at gøre jer bevidste om genrekrav, formalia og struktur. </a:t>
            </a:r>
          </a:p>
          <a:p>
            <a:endParaRPr lang="da-DK" dirty="0"/>
          </a:p>
          <a:p>
            <a:endParaRPr lang="da-DK" dirty="0"/>
          </a:p>
          <a:p>
            <a:endParaRPr lang="da-DK" dirty="0"/>
          </a:p>
        </p:txBody>
      </p:sp>
    </p:spTree>
    <p:extLst>
      <p:ext uri="{BB962C8B-B14F-4D97-AF65-F5344CB8AC3E}">
        <p14:creationId xmlns:p14="http://schemas.microsoft.com/office/powerpoint/2010/main" val="3425078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Hvordan bygges en rapport op?</a:t>
            </a:r>
          </a:p>
        </p:txBody>
      </p:sp>
      <p:pic>
        <p:nvPicPr>
          <p:cNvPr id="4" name="Pladsholder til indhold 3"/>
          <p:cNvPicPr>
            <a:picLocks noGrp="1" noChangeAspect="1"/>
          </p:cNvPicPr>
          <p:nvPr>
            <p:ph idx="1"/>
          </p:nvPr>
        </p:nvPicPr>
        <p:blipFill>
          <a:blip r:embed="rId2"/>
          <a:stretch>
            <a:fillRect/>
          </a:stretch>
        </p:blipFill>
        <p:spPr>
          <a:xfrm>
            <a:off x="680321" y="2318327"/>
            <a:ext cx="9858369" cy="4156363"/>
          </a:xfrm>
          <a:prstGeom prst="rect">
            <a:avLst/>
          </a:prstGeom>
        </p:spPr>
      </p:pic>
    </p:spTree>
    <p:extLst>
      <p:ext uri="{BB962C8B-B14F-4D97-AF65-F5344CB8AC3E}">
        <p14:creationId xmlns:p14="http://schemas.microsoft.com/office/powerpoint/2010/main" val="2692010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Rapportgenren – hvad er det?</a:t>
            </a:r>
          </a:p>
        </p:txBody>
      </p:sp>
      <p:sp>
        <p:nvSpPr>
          <p:cNvPr id="3" name="Pladsholder til indhold 2"/>
          <p:cNvSpPr>
            <a:spLocks noGrp="1"/>
          </p:cNvSpPr>
          <p:nvPr>
            <p:ph idx="1"/>
          </p:nvPr>
        </p:nvSpPr>
        <p:spPr/>
        <p:txBody>
          <a:bodyPr>
            <a:normAutofit/>
          </a:bodyPr>
          <a:lstStyle/>
          <a:p>
            <a:r>
              <a:rPr lang="da-DK" dirty="0"/>
              <a:t>Læs beskrivelsen af rapportgenren her: </a:t>
            </a:r>
          </a:p>
          <a:p>
            <a:pPr marL="0" indent="0">
              <a:buNone/>
            </a:pPr>
            <a:r>
              <a:rPr lang="da-DK" dirty="0"/>
              <a:t>https://hhxguiden.systime.dk/?id=p208&amp;L=0</a:t>
            </a:r>
          </a:p>
          <a:p>
            <a:r>
              <a:rPr lang="da-DK" dirty="0"/>
              <a:t> Besvar undervejs:</a:t>
            </a:r>
          </a:p>
          <a:p>
            <a:r>
              <a:rPr lang="da-DK" dirty="0"/>
              <a:t>Hvad kendetegner en rapport?</a:t>
            </a:r>
          </a:p>
          <a:p>
            <a:r>
              <a:rPr lang="da-DK" dirty="0"/>
              <a:t>Hvordan adskiller en rapport sig fra en dansk stil?</a:t>
            </a:r>
          </a:p>
          <a:p>
            <a:endParaRPr lang="da-DK" dirty="0"/>
          </a:p>
          <a:p>
            <a:r>
              <a:rPr lang="da-DK" dirty="0"/>
              <a:t>Præsentation af skrivevejledningen på SO hjemmesiden</a:t>
            </a:r>
          </a:p>
          <a:p>
            <a:endParaRPr lang="da-DK" dirty="0"/>
          </a:p>
        </p:txBody>
      </p:sp>
    </p:spTree>
    <p:extLst>
      <p:ext uri="{BB962C8B-B14F-4D97-AF65-F5344CB8AC3E}">
        <p14:creationId xmlns:p14="http://schemas.microsoft.com/office/powerpoint/2010/main" val="3135379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Formalia – hvad er det?!</a:t>
            </a:r>
          </a:p>
        </p:txBody>
      </p:sp>
      <p:sp>
        <p:nvSpPr>
          <p:cNvPr id="3" name="Pladsholder til indhold 2"/>
          <p:cNvSpPr>
            <a:spLocks noGrp="1"/>
          </p:cNvSpPr>
          <p:nvPr>
            <p:ph idx="1"/>
          </p:nvPr>
        </p:nvSpPr>
        <p:spPr/>
        <p:txBody>
          <a:bodyPr/>
          <a:lstStyle/>
          <a:p>
            <a:r>
              <a:rPr lang="da-DK" dirty="0">
                <a:hlinkClick r:id="rId2"/>
              </a:rPr>
              <a:t>https://hhxguiden.systime.dk/index.php?id=211&amp;L=0</a:t>
            </a:r>
            <a:r>
              <a:rPr lang="da-DK" dirty="0"/>
              <a:t> </a:t>
            </a:r>
          </a:p>
          <a:p>
            <a:endParaRPr lang="da-DK" dirty="0"/>
          </a:p>
          <a:p>
            <a:r>
              <a:rPr lang="da-DK" dirty="0"/>
              <a:t>Skim teksten i linket herover og noter fem vigtige pointer om formalia.</a:t>
            </a:r>
          </a:p>
          <a:p>
            <a:endParaRPr lang="da-DK" dirty="0"/>
          </a:p>
          <a:p>
            <a:pPr marL="0" indent="0">
              <a:buNone/>
            </a:pPr>
            <a:endParaRPr lang="da-DK" dirty="0"/>
          </a:p>
        </p:txBody>
      </p:sp>
    </p:spTree>
    <p:extLst>
      <p:ext uri="{BB962C8B-B14F-4D97-AF65-F5344CB8AC3E}">
        <p14:creationId xmlns:p14="http://schemas.microsoft.com/office/powerpoint/2010/main" val="317484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t>Retteark</a:t>
            </a:r>
            <a:r>
              <a:rPr lang="da-DK" dirty="0"/>
              <a:t> – hvad kigger vi på?</a:t>
            </a:r>
          </a:p>
        </p:txBody>
      </p:sp>
      <p:sp>
        <p:nvSpPr>
          <p:cNvPr id="3" name="Pladsholder til indhold 2"/>
          <p:cNvSpPr>
            <a:spLocks noGrp="1"/>
          </p:cNvSpPr>
          <p:nvPr>
            <p:ph idx="1"/>
          </p:nvPr>
        </p:nvSpPr>
        <p:spPr/>
        <p:txBody>
          <a:bodyPr/>
          <a:lstStyle/>
          <a:p>
            <a:r>
              <a:rPr lang="da-DK" dirty="0"/>
              <a:t>Se separate dokumenter</a:t>
            </a:r>
          </a:p>
        </p:txBody>
      </p:sp>
    </p:spTree>
    <p:extLst>
      <p:ext uri="{BB962C8B-B14F-4D97-AF65-F5344CB8AC3E}">
        <p14:creationId xmlns:p14="http://schemas.microsoft.com/office/powerpoint/2010/main" val="2738851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Elevfeedback: 3-2-1</a:t>
            </a:r>
          </a:p>
        </p:txBody>
      </p:sp>
      <p:sp>
        <p:nvSpPr>
          <p:cNvPr id="3" name="Pladsholder til indhold 2"/>
          <p:cNvSpPr>
            <a:spLocks noGrp="1"/>
          </p:cNvSpPr>
          <p:nvPr>
            <p:ph idx="1"/>
          </p:nvPr>
        </p:nvSpPr>
        <p:spPr/>
        <p:txBody>
          <a:bodyPr/>
          <a:lstStyle/>
          <a:p>
            <a:pPr marL="0" indent="0">
              <a:buNone/>
            </a:pPr>
            <a:r>
              <a:rPr lang="da-DK" dirty="0"/>
              <a:t>Gå ind på modulet på </a:t>
            </a:r>
            <a:r>
              <a:rPr lang="da-DK" dirty="0" err="1"/>
              <a:t>Lectio</a:t>
            </a:r>
            <a:r>
              <a:rPr lang="da-DK" dirty="0"/>
              <a:t> og skriv i elevfeedback:</a:t>
            </a:r>
          </a:p>
          <a:p>
            <a:pPr marL="0" indent="0">
              <a:buNone/>
            </a:pPr>
            <a:endParaRPr lang="da-DK" dirty="0"/>
          </a:p>
          <a:p>
            <a:pPr marL="0" indent="0">
              <a:buNone/>
            </a:pPr>
            <a:r>
              <a:rPr lang="da-DK" dirty="0"/>
              <a:t>3 ting, du vil huske til arbejdet med din SO5</a:t>
            </a:r>
          </a:p>
          <a:p>
            <a:pPr marL="0" indent="0">
              <a:buNone/>
            </a:pPr>
            <a:endParaRPr lang="da-DK" dirty="0"/>
          </a:p>
          <a:p>
            <a:pPr marL="0" indent="0">
              <a:buNone/>
            </a:pPr>
            <a:r>
              <a:rPr lang="da-DK" dirty="0"/>
              <a:t>2 faglige begreber fra i dag</a:t>
            </a:r>
          </a:p>
          <a:p>
            <a:pPr marL="0" indent="0">
              <a:buNone/>
            </a:pPr>
            <a:endParaRPr lang="da-DK" dirty="0"/>
          </a:p>
          <a:p>
            <a:pPr marL="0" indent="0">
              <a:buNone/>
            </a:pPr>
            <a:r>
              <a:rPr lang="da-DK" dirty="0"/>
              <a:t>1 spørgsmål, du gerne vil have uddybet inden SO5</a:t>
            </a:r>
          </a:p>
        </p:txBody>
      </p:sp>
    </p:spTree>
    <p:extLst>
      <p:ext uri="{BB962C8B-B14F-4D97-AF65-F5344CB8AC3E}">
        <p14:creationId xmlns:p14="http://schemas.microsoft.com/office/powerpoint/2010/main" val="684658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Præsentation af opgaveformuleringerne</a:t>
            </a:r>
          </a:p>
        </p:txBody>
      </p:sp>
      <p:sp>
        <p:nvSpPr>
          <p:cNvPr id="3" name="Pladsholder til indhold 2"/>
          <p:cNvSpPr>
            <a:spLocks noGrp="1"/>
          </p:cNvSpPr>
          <p:nvPr>
            <p:ph idx="1"/>
          </p:nvPr>
        </p:nvSpPr>
        <p:spPr>
          <a:xfrm>
            <a:off x="680321" y="2078182"/>
            <a:ext cx="9613861" cy="3858007"/>
          </a:xfrm>
        </p:spPr>
        <p:txBody>
          <a:bodyPr>
            <a:normAutofit fontScale="92500"/>
          </a:bodyPr>
          <a:lstStyle/>
          <a:p>
            <a:r>
              <a:rPr lang="da-DK" dirty="0"/>
              <a:t>Det er nu blevet tid til at I skal vælge, hvilket emne, ud fra de emner, I har arbejdet med i løbet af ugen, I vil skrive om.</a:t>
            </a:r>
          </a:p>
          <a:p>
            <a:r>
              <a:rPr lang="da-DK" dirty="0"/>
              <a:t>I får mulighed for at sparre med jeres kammerater og at stille spørgsmål til læreren til de tre opgaveformuleringer, så I er rustede til at få  vejledning i 2 og 3. modul </a:t>
            </a:r>
          </a:p>
          <a:p>
            <a:r>
              <a:rPr lang="da-DK" dirty="0"/>
              <a:t>Sørg for at komme i gang med opgaven og få hjælp til det, du er i tvivl om, før du går hjem, da der IKKE er mulighed for vejledning på skolen de to skrivedage. Dvs. der er ikke mødepligt, men det ville være dumt at forbigå chancen for at få svar på evt. spørgsmål til rapporten.</a:t>
            </a:r>
          </a:p>
          <a:p>
            <a:r>
              <a:rPr lang="da-DK" dirty="0"/>
              <a:t>Tiden før, I kan komme til hos en vejleder, må I bruge fornuftigt. Få startet op på jeres rapport ved at læse tekster, se film etc.</a:t>
            </a:r>
          </a:p>
          <a:p>
            <a:endParaRPr lang="da-DK" dirty="0"/>
          </a:p>
          <a:p>
            <a:endParaRPr lang="da-DK" dirty="0"/>
          </a:p>
          <a:p>
            <a:endParaRPr lang="da-DK" dirty="0"/>
          </a:p>
        </p:txBody>
      </p:sp>
    </p:spTree>
    <p:extLst>
      <p:ext uri="{BB962C8B-B14F-4D97-AF65-F5344CB8AC3E}">
        <p14:creationId xmlns:p14="http://schemas.microsoft.com/office/powerpoint/2010/main" val="1770626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Vejlederpanelet</a:t>
            </a:r>
          </a:p>
        </p:txBody>
      </p:sp>
      <p:sp>
        <p:nvSpPr>
          <p:cNvPr id="3" name="Pladsholder til indhold 2"/>
          <p:cNvSpPr>
            <a:spLocks noGrp="1"/>
          </p:cNvSpPr>
          <p:nvPr>
            <p:ph idx="1"/>
          </p:nvPr>
        </p:nvSpPr>
        <p:spPr>
          <a:xfrm>
            <a:off x="680321" y="2336873"/>
            <a:ext cx="9613861" cy="3980800"/>
          </a:xfrm>
        </p:spPr>
        <p:txBody>
          <a:bodyPr vert="horz" lIns="91440" tIns="45720" rIns="91440" bIns="45720" rtlCol="0" anchor="t">
            <a:normAutofit lnSpcReduction="10000"/>
          </a:bodyPr>
          <a:lstStyle/>
          <a:p>
            <a:r>
              <a:rPr lang="da-DK" dirty="0"/>
              <a:t>Hvis vi er fysisk tilbage på skolen, vil vejledningen foregå i VIP området og hvis vi er hjemme, vil der blive oprettet en vejledningskanal i Teams, hvor vejlederne er knyttet til en af opgaveformuleringerne, som de kan vejlede jer i. </a:t>
            </a:r>
          </a:p>
          <a:p>
            <a:r>
              <a:rPr lang="da-DK" dirty="0"/>
              <a:t>Følgende lærere er sat på i vejledningsmodulerne: CARA, GA, HTH, KA, LANI, ROH, SSK og ST</a:t>
            </a:r>
          </a:p>
          <a:p>
            <a:r>
              <a:rPr lang="da-DK" dirty="0"/>
              <a:t>Som skrevet før er det op til jer at stille spørgsmål i løbet af de to moduler, da I ikke kan regne med, at jeres lærere svarer jer straks under skrivedagene mandag den 8/3 og tirsdag den 9/3. I skal aflevere rapporten kl. 21.00 den 9.3.</a:t>
            </a:r>
          </a:p>
          <a:p>
            <a:r>
              <a:rPr lang="da-DK" dirty="0"/>
              <a:t>Og nu til opgaveformuleringerne;-)</a:t>
            </a:r>
          </a:p>
          <a:p>
            <a:endParaRPr lang="da-DK" dirty="0"/>
          </a:p>
        </p:txBody>
      </p:sp>
    </p:spTree>
    <p:extLst>
      <p:ext uri="{BB962C8B-B14F-4D97-AF65-F5344CB8AC3E}">
        <p14:creationId xmlns:p14="http://schemas.microsoft.com/office/powerpoint/2010/main" val="3791908707"/>
      </p:ext>
    </p:extLst>
  </p:cSld>
  <p:clrMapOvr>
    <a:masterClrMapping/>
  </p:clrMapOvr>
</p:sld>
</file>

<file path=ppt/theme/theme1.xml><?xml version="1.0" encoding="utf-8"?>
<a:theme xmlns:a="http://schemas.openxmlformats.org/drawingml/2006/main" name="Berlin">
  <a:themeElements>
    <a:clrScheme name="Grøn-gul">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201634943AF3AE42AEBF4663F1822E20" ma:contentTypeVersion="5" ma:contentTypeDescription="Opret et nyt dokument." ma:contentTypeScope="" ma:versionID="3679c981794ee304130d9781b53d66d4">
  <xsd:schema xmlns:xsd="http://www.w3.org/2001/XMLSchema" xmlns:xs="http://www.w3.org/2001/XMLSchema" xmlns:p="http://schemas.microsoft.com/office/2006/metadata/properties" xmlns:ns2="64f2b973-7a72-4e2e-a3d3-8e1e3e57a8a9" xmlns:ns3="f0bda1c8-e6ad-46d1-8440-e6880bfe60be" targetNamespace="http://schemas.microsoft.com/office/2006/metadata/properties" ma:root="true" ma:fieldsID="5ab842d0f8dade7b4f25591bd588c256" ns2:_="" ns3:_="">
    <xsd:import namespace="64f2b973-7a72-4e2e-a3d3-8e1e3e57a8a9"/>
    <xsd:import namespace="f0bda1c8-e6ad-46d1-8440-e6880bfe60b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f2b973-7a72-4e2e-a3d3-8e1e3e57a8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0bda1c8-e6ad-46d1-8440-e6880bfe60be"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t med 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F8D821-57C1-47B9-AA4A-32417EDA2444}">
  <ds:schemaRefs>
    <ds:schemaRef ds:uri="http://schemas.microsoft.com/sharepoint/v3/contenttype/forms"/>
  </ds:schemaRefs>
</ds:datastoreItem>
</file>

<file path=customXml/itemProps2.xml><?xml version="1.0" encoding="utf-8"?>
<ds:datastoreItem xmlns:ds="http://schemas.openxmlformats.org/officeDocument/2006/customXml" ds:itemID="{FCCC3CF2-9888-46D7-8F5F-3F4465AED7D2}">
  <ds:schemaRefs>
    <ds:schemaRef ds:uri="http://purl.org/dc/elements/1.1/"/>
    <ds:schemaRef ds:uri="http://schemas.microsoft.com/office/2006/metadata/properties"/>
    <ds:schemaRef ds:uri="64f2b973-7a72-4e2e-a3d3-8e1e3e57a8a9"/>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f0bda1c8-e6ad-46d1-8440-e6880bfe60be"/>
    <ds:schemaRef ds:uri="http://www.w3.org/XML/1998/namespace"/>
    <ds:schemaRef ds:uri="http://purl.org/dc/dcmitype/"/>
  </ds:schemaRefs>
</ds:datastoreItem>
</file>

<file path=customXml/itemProps3.xml><?xml version="1.0" encoding="utf-8"?>
<ds:datastoreItem xmlns:ds="http://schemas.openxmlformats.org/officeDocument/2006/customXml" ds:itemID="{893858F7-9D31-4597-8310-279032C99C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f2b973-7a72-4e2e-a3d3-8e1e3e57a8a9"/>
    <ds:schemaRef ds:uri="f0bda1c8-e6ad-46d1-8440-e6880bfe60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TM04033917[[fn=Berlin]]</Template>
  <TotalTime>129</TotalTime>
  <Words>469</Words>
  <Application>Microsoft Office PowerPoint</Application>
  <PresentationFormat>Widescreen</PresentationFormat>
  <Paragraphs>48</Paragraphs>
  <Slides>9</Slides>
  <Notes>0</Notes>
  <HiddenSlides>0</HiddenSlides>
  <MMClips>0</MMClips>
  <ScaleCrop>false</ScaleCrop>
  <HeadingPairs>
    <vt:vector size="4" baseType="variant">
      <vt:variant>
        <vt:lpstr>Tema</vt:lpstr>
      </vt:variant>
      <vt:variant>
        <vt:i4>1</vt:i4>
      </vt:variant>
      <vt:variant>
        <vt:lpstr>Slidetitler</vt:lpstr>
      </vt:variant>
      <vt:variant>
        <vt:i4>9</vt:i4>
      </vt:variant>
    </vt:vector>
  </HeadingPairs>
  <TitlesOfParts>
    <vt:vector size="10" baseType="lpstr">
      <vt:lpstr>Berlin</vt:lpstr>
      <vt:lpstr>Fokus på rapportgenren SO5</vt:lpstr>
      <vt:lpstr>1. Modul fredag den 5/3:  Gennemgang af rapportgenren</vt:lpstr>
      <vt:lpstr>Hvordan bygges en rapport op?</vt:lpstr>
      <vt:lpstr>Rapportgenren – hvad er det?</vt:lpstr>
      <vt:lpstr>Formalia – hvad er det?!</vt:lpstr>
      <vt:lpstr>Retteark – hvad kigger vi på?</vt:lpstr>
      <vt:lpstr>Elevfeedback: 3-2-1</vt:lpstr>
      <vt:lpstr>Præsentation af opgaveformuleringerne</vt:lpstr>
      <vt:lpstr>Vejlederpanelet</vt:lpstr>
    </vt:vector>
  </TitlesOfParts>
  <Company>Køge Handelsskole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Skriftlighedsdag</dc:title>
  <dc:creator>Linda Mie Jeppesen</dc:creator>
  <cp:lastModifiedBy>Heidi Thaysen Højberg</cp:lastModifiedBy>
  <cp:revision>25</cp:revision>
  <dcterms:created xsi:type="dcterms:W3CDTF">2019-04-16T19:47:04Z</dcterms:created>
  <dcterms:modified xsi:type="dcterms:W3CDTF">2021-03-01T15:24:42Z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0x010100201634943AF3AE42AEBF4663F1822E20</vt:lpwstr>
  </property>
</Properties>
</file>